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90"/>
  </p:normalViewPr>
  <p:slideViewPr>
    <p:cSldViewPr snapToGrid="0" snapToObjects="1">
      <p:cViewPr varScale="1">
        <p:scale>
          <a:sx n="123" d="100"/>
          <a:sy n="123" d="100"/>
        </p:scale>
        <p:origin x="7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271762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3620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Meredith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Lack of nonverbal cues can cause misunderstandings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Unfriending someone on facebook, changing relationship status, commenting on a post knowing someone else will see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These conflicts can feel very real to students and emotionally impact them-can also cross into “real life”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Boundaries-golden rule, healthy friendships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9696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Amanda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Examples may include: posting embarrassing photos or videos online, spreading rumors online, intentionally excluding someone from an online group, creating “fake” online accounts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Warning signs: sudden reluctance to go online; changes in mood/behavior; reluctance to go to school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2633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Meredith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Personal information: address, school, current location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Use most private setting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Remind kids that someone can easily pose as someone else online</a:t>
            </a:r>
          </a:p>
        </p:txBody>
      </p:sp>
    </p:spTree>
    <p:extLst>
      <p:ext uri="{BB962C8B-B14F-4D97-AF65-F5344CB8AC3E}">
        <p14:creationId xmlns:p14="http://schemas.microsoft.com/office/powerpoint/2010/main" val="1957323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4786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Amanda </a:t>
            </a:r>
          </a:p>
        </p:txBody>
      </p:sp>
    </p:spTree>
    <p:extLst>
      <p:ext uri="{BB962C8B-B14F-4D97-AF65-F5344CB8AC3E}">
        <p14:creationId xmlns:p14="http://schemas.microsoft.com/office/powerpoint/2010/main" val="1848794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321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Meredith</a:t>
            </a:r>
          </a:p>
        </p:txBody>
      </p:sp>
    </p:spTree>
    <p:extLst>
      <p:ext uri="{BB962C8B-B14F-4D97-AF65-F5344CB8AC3E}">
        <p14:creationId xmlns:p14="http://schemas.microsoft.com/office/powerpoint/2010/main" val="875769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523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862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Amanda</a:t>
            </a:r>
          </a:p>
        </p:txBody>
      </p:sp>
    </p:spTree>
    <p:extLst>
      <p:ext uri="{BB962C8B-B14F-4D97-AF65-F5344CB8AC3E}">
        <p14:creationId xmlns:p14="http://schemas.microsoft.com/office/powerpoint/2010/main" val="1682253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Amanda</a:t>
            </a:r>
          </a:p>
        </p:txBody>
      </p:sp>
    </p:spTree>
    <p:extLst>
      <p:ext uri="{BB962C8B-B14F-4D97-AF65-F5344CB8AC3E}">
        <p14:creationId xmlns:p14="http://schemas.microsoft.com/office/powerpoint/2010/main" val="2006512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Meredith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Note the prevalence of technology use in our society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Text a tip</a:t>
            </a:r>
          </a:p>
        </p:txBody>
      </p:sp>
    </p:spTree>
    <p:extLst>
      <p:ext uri="{BB962C8B-B14F-4D97-AF65-F5344CB8AC3E}">
        <p14:creationId xmlns:p14="http://schemas.microsoft.com/office/powerpoint/2010/main" val="1526752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Amanda</a:t>
            </a:r>
          </a:p>
        </p:txBody>
      </p:sp>
    </p:spTree>
    <p:extLst>
      <p:ext uri="{BB962C8B-B14F-4D97-AF65-F5344CB8AC3E}">
        <p14:creationId xmlns:p14="http://schemas.microsoft.com/office/powerpoint/2010/main" val="200657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youtu.be/hVN7TJRRskQ?t=48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onsensemedia.org/" TargetMode="External"/><Relationship Id="rId4" Type="http://schemas.openxmlformats.org/officeDocument/2006/relationships/hyperlink" Target="http://www.ncpc.org/" TargetMode="External"/><Relationship Id="rId5" Type="http://schemas.openxmlformats.org/officeDocument/2006/relationships/hyperlink" Target="https://safesmartsocial.com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mcdermott@dps109.org" TargetMode="External"/><Relationship Id="rId4" Type="http://schemas.openxmlformats.org/officeDocument/2006/relationships/hyperlink" Target="mailto:amiddleton@dps109.org" TargetMode="External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BbvgN7p5tI?t=20s" TargetMode="External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youtu.be/2InkWRc1zww?t=26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Meredith McDermott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&amp; Amanda Middleton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Social Media and Online Safety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5372" y="1945100"/>
            <a:ext cx="1905475" cy="142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Managing digital drama  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14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u="sng">
                <a:solidFill>
                  <a:schemeClr val="accent5"/>
                </a:solidFill>
                <a:hlinkClick r:id="rId3"/>
              </a:rPr>
              <a:t>Managing digital drama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Similar to in person drama, digital drama refers to everyday conflicts between friendship groups online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What can parents do?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Set boundaries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Encourage students to talk with a trusted adult about conflicts online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Remind students the “golden rule” applies online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Cyberbullying 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The </a:t>
            </a:r>
            <a:r>
              <a:rPr lang="en" b="1" i="1"/>
              <a:t>repeated </a:t>
            </a:r>
            <a:r>
              <a:rPr lang="en"/>
              <a:t>“use of digital communication tools to make another person feel angry, sad, or scared.”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Kids can easily cross the line from digital drama to cyberbullying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What can parents do?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Look out for warning signs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Talk with your children about online activities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Monitor social media use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Remind students the “golden rule” applies online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1699" y="2313250"/>
            <a:ext cx="2820600" cy="26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Strangers 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Kids need to be alert about potential predators online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Establish boundaries with your child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Do not give out personal information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Recognize overly personal questions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Remind children to only accept/follow people they know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Encourage children to block/remove people they don’t know or feel uncomfortable around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Encourage your child to talk with a trusted adult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Kids need to know they won’t get in trouble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2075" y="445024"/>
            <a:ext cx="1880224" cy="21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/>
              <a:t>For more information...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i="1"/>
              <a:t>Common Sense Media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i="1" u="sng">
                <a:solidFill>
                  <a:schemeClr val="hlink"/>
                </a:solidFill>
                <a:hlinkClick r:id="rId3"/>
              </a:rPr>
              <a:t>https://www.commonsensemedia.org/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i="1"/>
              <a:t>National Crime Prevention Council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i="1" u="sng">
                <a:solidFill>
                  <a:schemeClr val="hlink"/>
                </a:solidFill>
                <a:hlinkClick r:id="rId4"/>
              </a:rPr>
              <a:t>http://www.ncpc.org/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i="1"/>
              <a:t>Safe, Smart, and Social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i="1" u="sng">
                <a:solidFill>
                  <a:schemeClr val="hlink"/>
                </a:solidFill>
                <a:hlinkClick r:id="rId5"/>
              </a:rPr>
              <a:t>https://safesmartsocial.com/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Final Thoughts 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Social media is a growing platform that is here to stay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For parents...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Communication is key!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The “golden rule” applies online </a:t>
            </a: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</a:pPr>
            <a:r>
              <a:rPr lang="en"/>
              <a:t>If you have a concern, reach out to your school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Questions? Concerns? </a:t>
            </a:r>
          </a:p>
          <a:p>
            <a: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Meredith McDermott </a:t>
            </a:r>
            <a:r>
              <a:rPr lang="en" u="sng">
                <a:solidFill>
                  <a:schemeClr val="hlink"/>
                </a:solidFill>
                <a:hlinkClick r:id="rId3"/>
              </a:rPr>
              <a:t>mmcdermott@dps109.org</a:t>
            </a:r>
          </a:p>
          <a:p>
            <a: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Amanda Middleton </a:t>
            </a:r>
            <a:r>
              <a:rPr lang="en" u="sng">
                <a:solidFill>
                  <a:schemeClr val="hlink"/>
                </a:solidFill>
                <a:hlinkClick r:id="rId4"/>
              </a:rPr>
              <a:t>amiddleton@dps109.org</a:t>
            </a:r>
            <a:r>
              <a:rPr lang="en"/>
              <a:t> </a:t>
            </a:r>
          </a:p>
          <a:p>
            <a:pPr marR="0" lvl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Thank you!</a:t>
            </a: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5" name="Shape 1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56300" y="1836675"/>
            <a:ext cx="3048000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Ellen Explains Snapchat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824000"/>
            <a:ext cx="8001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17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prevalence of the internet and social media in our student’s lives 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127150" y="1618025"/>
            <a:ext cx="5601900" cy="347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1600"/>
              <a:t>88% of teens text their friends at least occasionally</a:t>
            </a:r>
          </a:p>
          <a:p>
            <a:pPr marL="457200" lvl="0" indent="-330200" rtl="0">
              <a:lnSpc>
                <a:spcPct val="140000"/>
              </a:lnSpc>
              <a:spcBef>
                <a:spcPts val="600"/>
              </a:spcBef>
              <a:spcAft>
                <a:spcPts val="1200"/>
              </a:spcAft>
              <a:buSzPct val="100000"/>
            </a:pPr>
            <a:r>
              <a:rPr lang="en" sz="1600"/>
              <a:t>55% of teens spend time every day texting with friends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1600"/>
              <a:t>72% of teens spend time with friends via social media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1600"/>
              <a:t>64% of teens who have made a friend online met someone via social media</a:t>
            </a: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" sz="1600"/>
              <a:t>52% of teens spend time with friends playing video games				</a:t>
            </a:r>
            <a:r>
              <a:rPr lang="en" sz="1200"/>
              <a:t>(Pew Research, 2016)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5949" y="1499649"/>
            <a:ext cx="3326799" cy="269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28575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Positives </a:t>
            </a:r>
          </a:p>
        </p:txBody>
      </p:sp>
      <p:sp>
        <p:nvSpPr>
          <p:cNvPr id="115" name="Shape 115">
            <a:hlinkClick r:id="rId3"/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751900" cy="366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Social media helps kids feel more connected to their friends 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The internet can offer kids a place to seek support from others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Text-a-Tip: 24/7 anonymous support for students who need help for themselves or a friend.</a:t>
            </a:r>
          </a:p>
          <a:p>
            <a:pPr marL="1371600" lvl="2" indent="-228600" rtl="0">
              <a:lnSpc>
                <a:spcPct val="200000"/>
              </a:lnSpc>
              <a:spcBef>
                <a:spcPts val="0"/>
              </a:spcBef>
            </a:pPr>
            <a:r>
              <a:rPr lang="en" b="1">
                <a:solidFill>
                  <a:srgbClr val="222222"/>
                </a:solidFill>
                <a:highlight>
                  <a:srgbClr val="FFFFFF"/>
                </a:highlight>
              </a:rPr>
              <a:t>Text "224HELP YES"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 to </a:t>
            </a:r>
            <a:r>
              <a:rPr lang="en" b="1">
                <a:solidFill>
                  <a:srgbClr val="222222"/>
                </a:solidFill>
                <a:highlight>
                  <a:srgbClr val="FFFFFF"/>
                </a:highlight>
              </a:rPr>
              <a:t>274637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 to connect with a trained counselor.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Students are able to use the internet to enhance learning 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Kids can harness the power of the internet for good causes 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</a:pPr>
            <a:r>
              <a:rPr lang="en" u="sng">
                <a:solidFill>
                  <a:schemeClr val="hlink"/>
                </a:solidFill>
                <a:hlinkClick r:id="rId3"/>
              </a:rPr>
              <a:t>A Sincere Compliment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Privacy 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Why is it important?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Digital footprint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Safety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The privacy of others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What parents can do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Help kids think long term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Monitor privacy settings on social media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"/>
              <a:t>Have kids pick the most private setting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"/>
              <a:t>Location settings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Have a channel of communication about social media use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Remind kids the “golden rule” applies online</a:t>
            </a:r>
          </a:p>
          <a:p>
            <a:pPr marL="914400" lvl="1" indent="-228600">
              <a:spcBef>
                <a:spcPts val="0"/>
              </a:spcBef>
            </a:pPr>
            <a:r>
              <a:rPr lang="en"/>
              <a:t>Remind kids they do not have to fill out every information box on their profile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2025" y="445025"/>
            <a:ext cx="2438400" cy="28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625</Words>
  <Application>Microsoft Macintosh PowerPoint</Application>
  <PresentationFormat>On-screen Show (16:9)</PresentationFormat>
  <Paragraphs>102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PT Sans Narrow</vt:lpstr>
      <vt:lpstr>Open Sans</vt:lpstr>
      <vt:lpstr>tropic</vt:lpstr>
      <vt:lpstr>Social Media and Online Safety</vt:lpstr>
      <vt:lpstr>PowerPoint Presentation</vt:lpstr>
      <vt:lpstr>PowerPoint Presentation</vt:lpstr>
      <vt:lpstr>PowerPoint Presentation</vt:lpstr>
      <vt:lpstr>PowerPoint Presentation</vt:lpstr>
      <vt:lpstr>The prevalence of the internet and social media in our student’s lives </vt:lpstr>
      <vt:lpstr>PowerPoint Presentation</vt:lpstr>
      <vt:lpstr>Positives </vt:lpstr>
      <vt:lpstr>Privacy </vt:lpstr>
      <vt:lpstr>Managing digital drama  </vt:lpstr>
      <vt:lpstr>Cyberbullying </vt:lpstr>
      <vt:lpstr>Strangers </vt:lpstr>
      <vt:lpstr>For more information...</vt:lpstr>
      <vt:lpstr>Final Thoughts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and Online Safety</dc:title>
  <cp:lastModifiedBy>Microsoft Office User</cp:lastModifiedBy>
  <cp:revision>1</cp:revision>
  <dcterms:modified xsi:type="dcterms:W3CDTF">2016-10-31T02:06:00Z</dcterms:modified>
</cp:coreProperties>
</file>